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BF7"/>
    <a:srgbClr val="7F7F7F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7407"/>
    <p:restoredTop sz="94681"/>
  </p:normalViewPr>
  <p:slideViewPr>
    <p:cSldViewPr snapToGrid="0" snapToObjects="1" showGuides="1">
      <p:cViewPr varScale="1">
        <p:scale>
          <a:sx n="81" d="100"/>
          <a:sy n="81" d="100"/>
        </p:scale>
        <p:origin x="-115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u Edward" userId="409a1ca903c1ab3b" providerId="LiveId" clId="{3B6B8900-76B0-49D7-97AD-D87B18AEE2B1}"/>
    <pc:docChg chg="undo custSel modMainMaster">
      <pc:chgData name="Liu Edward" userId="409a1ca903c1ab3b" providerId="LiveId" clId="{3B6B8900-76B0-49D7-97AD-D87B18AEE2B1}" dt="2023-03-23T14:30:41.940" v="6" actId="14100"/>
      <pc:docMkLst>
        <pc:docMk/>
      </pc:docMkLst>
      <pc:sldMasterChg chg="modSldLayout">
        <pc:chgData name="Liu Edward" userId="409a1ca903c1ab3b" providerId="LiveId" clId="{3B6B8900-76B0-49D7-97AD-D87B18AEE2B1}" dt="2023-03-23T14:30:41.940" v="6" actId="14100"/>
        <pc:sldMasterMkLst>
          <pc:docMk/>
          <pc:sldMasterMk cId="4101059370" sldId="2147483648"/>
        </pc:sldMasterMkLst>
        <pc:sldLayoutChg chg="delSp modSp mod">
          <pc:chgData name="Liu Edward" userId="409a1ca903c1ab3b" providerId="LiveId" clId="{3B6B8900-76B0-49D7-97AD-D87B18AEE2B1}" dt="2023-03-23T14:30:41.940" v="6" actId="14100"/>
          <pc:sldLayoutMkLst>
            <pc:docMk/>
            <pc:sldMasterMk cId="4101059370" sldId="2147483648"/>
            <pc:sldLayoutMk cId="2817165031" sldId="2147483655"/>
          </pc:sldLayoutMkLst>
          <pc:spChg chg="del mod topLvl">
            <ac:chgData name="Liu Edward" userId="409a1ca903c1ab3b" providerId="LiveId" clId="{3B6B8900-76B0-49D7-97AD-D87B18AEE2B1}" dt="2023-03-23T14:30:36.324" v="5" actId="478"/>
            <ac:spMkLst>
              <pc:docMk/>
              <pc:sldMasterMk cId="4101059370" sldId="2147483648"/>
              <pc:sldLayoutMk cId="2817165031" sldId="2147483655"/>
              <ac:spMk id="4" creationId="{B090D644-A265-4113-85DB-12E25F87F4C1}"/>
            </ac:spMkLst>
          </pc:spChg>
          <pc:spChg chg="mod">
            <ac:chgData name="Liu Edward" userId="409a1ca903c1ab3b" providerId="LiveId" clId="{3B6B8900-76B0-49D7-97AD-D87B18AEE2B1}" dt="2023-03-23T14:30:31.324" v="3" actId="27803"/>
            <ac:spMkLst>
              <pc:docMk/>
              <pc:sldMasterMk cId="4101059370" sldId="2147483648"/>
              <pc:sldLayoutMk cId="2817165031" sldId="2147483655"/>
              <ac:spMk id="7" creationId="{B7CAE088-3B3E-4631-9856-004BA46FF46B}"/>
            </ac:spMkLst>
          </pc:spChg>
          <pc:spChg chg="mod">
            <ac:chgData name="Liu Edward" userId="409a1ca903c1ab3b" providerId="LiveId" clId="{3B6B8900-76B0-49D7-97AD-D87B18AEE2B1}" dt="2023-03-23T14:30:31.324" v="3" actId="27803"/>
            <ac:spMkLst>
              <pc:docMk/>
              <pc:sldMasterMk cId="4101059370" sldId="2147483648"/>
              <pc:sldLayoutMk cId="2817165031" sldId="2147483655"/>
              <ac:spMk id="8" creationId="{C5CD8C6D-DCA1-476F-B71E-5F5276016A00}"/>
            </ac:spMkLst>
          </pc:spChg>
          <pc:spChg chg="mod">
            <ac:chgData name="Liu Edward" userId="409a1ca903c1ab3b" providerId="LiveId" clId="{3B6B8900-76B0-49D7-97AD-D87B18AEE2B1}" dt="2023-03-23T14:30:31.324" v="3" actId="27803"/>
            <ac:spMkLst>
              <pc:docMk/>
              <pc:sldMasterMk cId="4101059370" sldId="2147483648"/>
              <pc:sldLayoutMk cId="2817165031" sldId="2147483655"/>
              <ac:spMk id="10" creationId="{597A278F-D60E-40D3-ADAF-C0FB797A6205}"/>
            </ac:spMkLst>
          </pc:spChg>
          <pc:spChg chg="mod">
            <ac:chgData name="Liu Edward" userId="409a1ca903c1ab3b" providerId="LiveId" clId="{3B6B8900-76B0-49D7-97AD-D87B18AEE2B1}" dt="2023-03-23T14:30:31.324" v="3" actId="27803"/>
            <ac:spMkLst>
              <pc:docMk/>
              <pc:sldMasterMk cId="4101059370" sldId="2147483648"/>
              <pc:sldLayoutMk cId="2817165031" sldId="2147483655"/>
              <ac:spMk id="11" creationId="{ABC13F6C-A5B5-469B-A36F-B8FAD41955B8}"/>
            </ac:spMkLst>
          </pc:spChg>
          <pc:spChg chg="mod">
            <ac:chgData name="Liu Edward" userId="409a1ca903c1ab3b" providerId="LiveId" clId="{3B6B8900-76B0-49D7-97AD-D87B18AEE2B1}" dt="2023-03-23T14:30:31.324" v="3" actId="27803"/>
            <ac:spMkLst>
              <pc:docMk/>
              <pc:sldMasterMk cId="4101059370" sldId="2147483648"/>
              <pc:sldLayoutMk cId="2817165031" sldId="2147483655"/>
              <ac:spMk id="12" creationId="{DB4348AB-C31F-4C86-B2AF-E617C106B399}"/>
            </ac:spMkLst>
          </pc:spChg>
          <pc:spChg chg="mod">
            <ac:chgData name="Liu Edward" userId="409a1ca903c1ab3b" providerId="LiveId" clId="{3B6B8900-76B0-49D7-97AD-D87B18AEE2B1}" dt="2023-03-23T14:30:31.324" v="3" actId="27803"/>
            <ac:spMkLst>
              <pc:docMk/>
              <pc:sldMasterMk cId="4101059370" sldId="2147483648"/>
              <pc:sldLayoutMk cId="2817165031" sldId="2147483655"/>
              <ac:spMk id="14" creationId="{1CBA0C2C-9288-4959-B662-B12C901BC628}"/>
            </ac:spMkLst>
          </pc:spChg>
          <pc:spChg chg="mod">
            <ac:chgData name="Liu Edward" userId="409a1ca903c1ab3b" providerId="LiveId" clId="{3B6B8900-76B0-49D7-97AD-D87B18AEE2B1}" dt="2023-03-23T14:30:31.324" v="3" actId="27803"/>
            <ac:spMkLst>
              <pc:docMk/>
              <pc:sldMasterMk cId="4101059370" sldId="2147483648"/>
              <pc:sldLayoutMk cId="2817165031" sldId="2147483655"/>
              <ac:spMk id="15" creationId="{F72B5145-8249-46BC-B735-3F2D411508A8}"/>
            </ac:spMkLst>
          </pc:spChg>
          <pc:spChg chg="mod">
            <ac:chgData name="Liu Edward" userId="409a1ca903c1ab3b" providerId="LiveId" clId="{3B6B8900-76B0-49D7-97AD-D87B18AEE2B1}" dt="2023-03-23T14:30:31.324" v="3" actId="27803"/>
            <ac:spMkLst>
              <pc:docMk/>
              <pc:sldMasterMk cId="4101059370" sldId="2147483648"/>
              <pc:sldLayoutMk cId="2817165031" sldId="2147483655"/>
              <ac:spMk id="16" creationId="{E6B70F3E-FCD0-4630-BFFF-42856EECC885}"/>
            </ac:spMkLst>
          </pc:spChg>
          <pc:spChg chg="mod">
            <ac:chgData name="Liu Edward" userId="409a1ca903c1ab3b" providerId="LiveId" clId="{3B6B8900-76B0-49D7-97AD-D87B18AEE2B1}" dt="2023-03-23T14:30:31.324" v="3" actId="27803"/>
            <ac:spMkLst>
              <pc:docMk/>
              <pc:sldMasterMk cId="4101059370" sldId="2147483648"/>
              <pc:sldLayoutMk cId="2817165031" sldId="2147483655"/>
              <ac:spMk id="17" creationId="{EA8624EC-CCCA-4914-95C4-0CF411EA6989}"/>
            </ac:spMkLst>
          </pc:spChg>
          <pc:grpChg chg="del mod">
            <ac:chgData name="Liu Edward" userId="409a1ca903c1ab3b" providerId="LiveId" clId="{3B6B8900-76B0-49D7-97AD-D87B18AEE2B1}" dt="2023-03-23T14:30:36.324" v="5" actId="478"/>
            <ac:grpSpMkLst>
              <pc:docMk/>
              <pc:sldMasterMk cId="4101059370" sldId="2147483648"/>
              <pc:sldLayoutMk cId="2817165031" sldId="2147483655"/>
              <ac:grpSpMk id="2" creationId="{383BA6B3-8CE1-4DE2-AF6E-2183089E41E3}"/>
            </ac:grpSpMkLst>
          </pc:grpChg>
          <pc:grpChg chg="mod topLvl">
            <ac:chgData name="Liu Edward" userId="409a1ca903c1ab3b" providerId="LiveId" clId="{3B6B8900-76B0-49D7-97AD-D87B18AEE2B1}" dt="2023-03-23T14:30:41.940" v="6" actId="14100"/>
            <ac:grpSpMkLst>
              <pc:docMk/>
              <pc:sldMasterMk cId="4101059370" sldId="2147483648"/>
              <pc:sldLayoutMk cId="2817165031" sldId="2147483655"/>
              <ac:grpSpMk id="5" creationId="{F1AB85E8-60BB-455F-AAC2-629CC3303C86}"/>
            </ac:grpSpMkLst>
          </pc:grpChg>
          <pc:picChg chg="del mod">
            <ac:chgData name="Liu Edward" userId="409a1ca903c1ab3b" providerId="LiveId" clId="{3B6B8900-76B0-49D7-97AD-D87B18AEE2B1}" dt="2023-03-23T14:30:31.324" v="3" actId="27803"/>
            <ac:picMkLst>
              <pc:docMk/>
              <pc:sldMasterMk cId="4101059370" sldId="2147483648"/>
              <pc:sldLayoutMk cId="2817165031" sldId="2147483655"/>
              <ac:picMk id="21" creationId="{4820491C-0B3F-479D-8798-68182D6C61C6}"/>
            </ac:picMkLst>
          </pc:picChg>
        </pc:sldLayoutChg>
      </pc:sldMasterChg>
    </pc:docChg>
  </pc:docChgLst>
  <pc:docChgLst>
    <pc:chgData name="Liu Edward" userId="409a1ca903c1ab3b" providerId="LiveId" clId="{679BA985-1792-4105-B2C0-2AF4DA9B9FAA}"/>
    <pc:docChg chg="undo custSel modMainMaster">
      <pc:chgData name="Liu Edward" userId="409a1ca903c1ab3b" providerId="LiveId" clId="{679BA985-1792-4105-B2C0-2AF4DA9B9FAA}" dt="2023-03-23T14:32:31.463" v="10" actId="1076"/>
      <pc:docMkLst>
        <pc:docMk/>
      </pc:docMkLst>
      <pc:sldMasterChg chg="modSldLayout">
        <pc:chgData name="Liu Edward" userId="409a1ca903c1ab3b" providerId="LiveId" clId="{679BA985-1792-4105-B2C0-2AF4DA9B9FAA}" dt="2023-03-23T14:32:31.463" v="10" actId="1076"/>
        <pc:sldMasterMkLst>
          <pc:docMk/>
          <pc:sldMasterMk cId="4101059370" sldId="2147483648"/>
        </pc:sldMasterMkLst>
        <pc:sldLayoutChg chg="addSp delSp modSp mod">
          <pc:chgData name="Liu Edward" userId="409a1ca903c1ab3b" providerId="LiveId" clId="{679BA985-1792-4105-B2C0-2AF4DA9B9FAA}" dt="2023-03-23T14:32:31.463" v="10" actId="1076"/>
          <pc:sldLayoutMkLst>
            <pc:docMk/>
            <pc:sldMasterMk cId="4101059370" sldId="2147483648"/>
            <pc:sldLayoutMk cId="2817165031" sldId="2147483655"/>
          </pc:sldLayoutMkLst>
          <pc:spChg chg="mod">
            <ac:chgData name="Liu Edward" userId="409a1ca903c1ab3b" providerId="LiveId" clId="{679BA985-1792-4105-B2C0-2AF4DA9B9FAA}" dt="2023-03-23T14:32:21.903" v="7" actId="1076"/>
            <ac:spMkLst>
              <pc:docMk/>
              <pc:sldMasterMk cId="4101059370" sldId="2147483648"/>
              <pc:sldLayoutMk cId="2817165031" sldId="2147483655"/>
              <ac:spMk id="6" creationId="{D617E22C-070E-4DA8-9D85-7974846475C1}"/>
            </ac:spMkLst>
          </pc:spChg>
          <pc:spChg chg="del mod topLvl">
            <ac:chgData name="Liu Edward" userId="409a1ca903c1ab3b" providerId="LiveId" clId="{679BA985-1792-4105-B2C0-2AF4DA9B9FAA}" dt="2023-03-23T14:32:16.760" v="3" actId="478"/>
            <ac:spMkLst>
              <pc:docMk/>
              <pc:sldMasterMk cId="4101059370" sldId="2147483648"/>
              <pc:sldLayoutMk cId="2817165031" sldId="2147483655"/>
              <ac:spMk id="20" creationId="{8CB92A31-921C-4789-A678-FF6BE87AAE06}"/>
            </ac:spMkLst>
          </pc:spChg>
          <pc:spChg chg="mod">
            <ac:chgData name="Liu Edward" userId="409a1ca903c1ab3b" providerId="LiveId" clId="{679BA985-1792-4105-B2C0-2AF4DA9B9FAA}" dt="2023-03-23T14:32:15.334" v="2" actId="27803"/>
            <ac:spMkLst>
              <pc:docMk/>
              <pc:sldMasterMk cId="4101059370" sldId="2147483648"/>
              <pc:sldLayoutMk cId="2817165031" sldId="2147483655"/>
              <ac:spMk id="26" creationId="{823E1E39-1D79-4E16-9E21-5BD04EA1E858}"/>
            </ac:spMkLst>
          </pc:spChg>
          <pc:spChg chg="mod">
            <ac:chgData name="Liu Edward" userId="409a1ca903c1ab3b" providerId="LiveId" clId="{679BA985-1792-4105-B2C0-2AF4DA9B9FAA}" dt="2023-03-23T14:32:15.334" v="2" actId="27803"/>
            <ac:spMkLst>
              <pc:docMk/>
              <pc:sldMasterMk cId="4101059370" sldId="2147483648"/>
              <pc:sldLayoutMk cId="2817165031" sldId="2147483655"/>
              <ac:spMk id="27" creationId="{B3600808-45DC-4287-B621-9465EDC10B7D}"/>
            </ac:spMkLst>
          </pc:spChg>
          <pc:spChg chg="mod">
            <ac:chgData name="Liu Edward" userId="409a1ca903c1ab3b" providerId="LiveId" clId="{679BA985-1792-4105-B2C0-2AF4DA9B9FAA}" dt="2023-03-23T14:32:15.334" v="2" actId="27803"/>
            <ac:spMkLst>
              <pc:docMk/>
              <pc:sldMasterMk cId="4101059370" sldId="2147483648"/>
              <pc:sldLayoutMk cId="2817165031" sldId="2147483655"/>
              <ac:spMk id="28" creationId="{C7BA3B00-258B-4BDD-BAB9-3B69ABE0C609}"/>
            </ac:spMkLst>
          </pc:spChg>
          <pc:spChg chg="mod">
            <ac:chgData name="Liu Edward" userId="409a1ca903c1ab3b" providerId="LiveId" clId="{679BA985-1792-4105-B2C0-2AF4DA9B9FAA}" dt="2023-03-23T14:32:15.334" v="2" actId="27803"/>
            <ac:spMkLst>
              <pc:docMk/>
              <pc:sldMasterMk cId="4101059370" sldId="2147483648"/>
              <pc:sldLayoutMk cId="2817165031" sldId="2147483655"/>
              <ac:spMk id="29" creationId="{5104D30D-1424-469F-9C96-9280239931FF}"/>
            </ac:spMkLst>
          </pc:spChg>
          <pc:spChg chg="mod">
            <ac:chgData name="Liu Edward" userId="409a1ca903c1ab3b" providerId="LiveId" clId="{679BA985-1792-4105-B2C0-2AF4DA9B9FAA}" dt="2023-03-23T14:32:15.334" v="2" actId="27803"/>
            <ac:spMkLst>
              <pc:docMk/>
              <pc:sldMasterMk cId="4101059370" sldId="2147483648"/>
              <pc:sldLayoutMk cId="2817165031" sldId="2147483655"/>
              <ac:spMk id="30" creationId="{5B316E02-4742-4CF0-9D6C-E7F240A7BC41}"/>
            </ac:spMkLst>
          </pc:spChg>
          <pc:spChg chg="mod">
            <ac:chgData name="Liu Edward" userId="409a1ca903c1ab3b" providerId="LiveId" clId="{679BA985-1792-4105-B2C0-2AF4DA9B9FAA}" dt="2023-03-23T14:32:15.334" v="2" actId="27803"/>
            <ac:spMkLst>
              <pc:docMk/>
              <pc:sldMasterMk cId="4101059370" sldId="2147483648"/>
              <pc:sldLayoutMk cId="2817165031" sldId="2147483655"/>
              <ac:spMk id="31" creationId="{3DD51D9E-0607-4537-9539-A65FDF6527E0}"/>
            </ac:spMkLst>
          </pc:spChg>
          <pc:spChg chg="mod">
            <ac:chgData name="Liu Edward" userId="409a1ca903c1ab3b" providerId="LiveId" clId="{679BA985-1792-4105-B2C0-2AF4DA9B9FAA}" dt="2023-03-23T14:32:15.334" v="2" actId="27803"/>
            <ac:spMkLst>
              <pc:docMk/>
              <pc:sldMasterMk cId="4101059370" sldId="2147483648"/>
              <pc:sldLayoutMk cId="2817165031" sldId="2147483655"/>
              <ac:spMk id="32" creationId="{F80AA401-0E7F-4141-BDF6-87C02D976672}"/>
            </ac:spMkLst>
          </pc:spChg>
          <pc:spChg chg="mod">
            <ac:chgData name="Liu Edward" userId="409a1ca903c1ab3b" providerId="LiveId" clId="{679BA985-1792-4105-B2C0-2AF4DA9B9FAA}" dt="2023-03-23T14:32:15.334" v="2" actId="27803"/>
            <ac:spMkLst>
              <pc:docMk/>
              <pc:sldMasterMk cId="4101059370" sldId="2147483648"/>
              <pc:sldLayoutMk cId="2817165031" sldId="2147483655"/>
              <ac:spMk id="35" creationId="{7751ABEA-ED99-4B26-973F-78B89BC167EB}"/>
            </ac:spMkLst>
          </pc:spChg>
          <pc:spChg chg="mod">
            <ac:chgData name="Liu Edward" userId="409a1ca903c1ab3b" providerId="LiveId" clId="{679BA985-1792-4105-B2C0-2AF4DA9B9FAA}" dt="2023-03-23T14:32:15.334" v="2" actId="27803"/>
            <ac:spMkLst>
              <pc:docMk/>
              <pc:sldMasterMk cId="4101059370" sldId="2147483648"/>
              <pc:sldLayoutMk cId="2817165031" sldId="2147483655"/>
              <ac:spMk id="36" creationId="{54D5E3C5-6522-427A-BB7D-839B4216D520}"/>
            </ac:spMkLst>
          </pc:spChg>
          <pc:grpChg chg="del">
            <ac:chgData name="Liu Edward" userId="409a1ca903c1ab3b" providerId="LiveId" clId="{679BA985-1792-4105-B2C0-2AF4DA9B9FAA}" dt="2023-03-23T14:32:04.042" v="0" actId="478"/>
            <ac:grpSpMkLst>
              <pc:docMk/>
              <pc:sldMasterMk cId="4101059370" sldId="2147483648"/>
              <pc:sldLayoutMk cId="2817165031" sldId="2147483655"/>
              <ac:grpSpMk id="5" creationId="{F1AB85E8-60BB-455F-AAC2-629CC3303C86}"/>
            </ac:grpSpMkLst>
          </pc:grpChg>
          <pc:grpChg chg="del mod">
            <ac:chgData name="Liu Edward" userId="409a1ca903c1ab3b" providerId="LiveId" clId="{679BA985-1792-4105-B2C0-2AF4DA9B9FAA}" dt="2023-03-23T14:32:16.760" v="3" actId="478"/>
            <ac:grpSpMkLst>
              <pc:docMk/>
              <pc:sldMasterMk cId="4101059370" sldId="2147483648"/>
              <pc:sldLayoutMk cId="2817165031" sldId="2147483655"/>
              <ac:grpSpMk id="18" creationId="{292DB63B-1F25-4E80-9243-7F2FD67686F6}"/>
            </ac:grpSpMkLst>
          </pc:grpChg>
          <pc:grpChg chg="mod topLvl">
            <ac:chgData name="Liu Edward" userId="409a1ca903c1ab3b" providerId="LiveId" clId="{679BA985-1792-4105-B2C0-2AF4DA9B9FAA}" dt="2023-03-23T14:32:31.463" v="10" actId="1076"/>
            <ac:grpSpMkLst>
              <pc:docMk/>
              <pc:sldMasterMk cId="4101059370" sldId="2147483648"/>
              <pc:sldLayoutMk cId="2817165031" sldId="2147483655"/>
              <ac:grpSpMk id="21" creationId="{2B51C7E2-2E9E-4D62-813F-2CA05AC0B278}"/>
            </ac:grpSpMkLst>
          </pc:grpChg>
          <pc:picChg chg="add del mod">
            <ac:chgData name="Liu Edward" userId="409a1ca903c1ab3b" providerId="LiveId" clId="{679BA985-1792-4105-B2C0-2AF4DA9B9FAA}" dt="2023-03-23T14:32:15.334" v="2" actId="27803"/>
            <ac:picMkLst>
              <pc:docMk/>
              <pc:sldMasterMk cId="4101059370" sldId="2147483648"/>
              <pc:sldLayoutMk cId="2817165031" sldId="2147483655"/>
              <ac:picMk id="4" creationId="{88F3F6AD-B690-4391-87E8-EF181DEDA8F7}"/>
            </ac:picMkLst>
          </pc:picChg>
        </pc:sldLayoutChg>
      </pc:sldMasterChg>
    </pc:docChg>
  </pc:docChgLst>
  <pc:docChgLst>
    <pc:chgData name="Liu Edward" userId="409a1ca903c1ab3b" providerId="LiveId" clId="{4EE6986F-55DC-411A-B284-74707B2D2E88}"/>
    <pc:docChg chg="undo custSel modMainMaster">
      <pc:chgData name="Liu Edward" userId="409a1ca903c1ab3b" providerId="LiveId" clId="{4EE6986F-55DC-411A-B284-74707B2D2E88}" dt="2023-05-05T12:35:44.986" v="48" actId="14861"/>
      <pc:docMkLst>
        <pc:docMk/>
      </pc:docMkLst>
      <pc:sldMasterChg chg="modSldLayout">
        <pc:chgData name="Liu Edward" userId="409a1ca903c1ab3b" providerId="LiveId" clId="{4EE6986F-55DC-411A-B284-74707B2D2E88}" dt="2023-05-05T12:35:44.986" v="48" actId="14861"/>
        <pc:sldMasterMkLst>
          <pc:docMk/>
          <pc:sldMasterMk cId="4101059370" sldId="2147483648"/>
        </pc:sldMasterMkLst>
        <pc:sldLayoutChg chg="addSp delSp modSp mod">
          <pc:chgData name="Liu Edward" userId="409a1ca903c1ab3b" providerId="LiveId" clId="{4EE6986F-55DC-411A-B284-74707B2D2E88}" dt="2023-05-05T12:35:44.986" v="48" actId="14861"/>
          <pc:sldLayoutMkLst>
            <pc:docMk/>
            <pc:sldMasterMk cId="4101059370" sldId="2147483648"/>
            <pc:sldLayoutMk cId="2817165031" sldId="2147483655"/>
          </pc:sldLayoutMkLst>
          <pc:spChg chg="add del mod ord modVis">
            <ac:chgData name="Liu Edward" userId="409a1ca903c1ab3b" providerId="LiveId" clId="{4EE6986F-55DC-411A-B284-74707B2D2E88}" dt="2023-05-05T12:31:40.380" v="21" actId="21"/>
            <ac:spMkLst>
              <pc:docMk/>
              <pc:sldMasterMk cId="4101059370" sldId="2147483648"/>
              <pc:sldLayoutMk cId="2817165031" sldId="2147483655"/>
              <ac:spMk id="6" creationId="{D617E22C-070E-4DA8-9D85-7974846475C1}"/>
            </ac:spMkLst>
          </pc:spChg>
          <pc:spChg chg="mod">
            <ac:chgData name="Liu Edward" userId="409a1ca903c1ab3b" providerId="LiveId" clId="{4EE6986F-55DC-411A-B284-74707B2D2E88}" dt="2023-05-05T12:33:52.895" v="36" actId="207"/>
            <ac:spMkLst>
              <pc:docMk/>
              <pc:sldMasterMk cId="4101059370" sldId="2147483648"/>
              <pc:sldLayoutMk cId="2817165031" sldId="2147483655"/>
              <ac:spMk id="13" creationId="{DB759D1B-FB16-4307-B3AF-6D225F5EB879}"/>
            </ac:spMkLst>
          </pc:spChg>
          <pc:spChg chg="mod">
            <ac:chgData name="Liu Edward" userId="409a1ca903c1ab3b" providerId="LiveId" clId="{4EE6986F-55DC-411A-B284-74707B2D2E88}" dt="2023-05-05T12:34:08.466" v="38" actId="207"/>
            <ac:spMkLst>
              <pc:docMk/>
              <pc:sldMasterMk cId="4101059370" sldId="2147483648"/>
              <pc:sldLayoutMk cId="2817165031" sldId="2147483655"/>
              <ac:spMk id="19" creationId="{57E2392D-3716-496C-9769-8DF2D8FB4228}"/>
            </ac:spMkLst>
          </pc:spChg>
          <pc:spChg chg="mod">
            <ac:chgData name="Liu Edward" userId="409a1ca903c1ab3b" providerId="LiveId" clId="{4EE6986F-55DC-411A-B284-74707B2D2E88}" dt="2023-05-05T12:34:08.466" v="38" actId="207"/>
            <ac:spMkLst>
              <pc:docMk/>
              <pc:sldMasterMk cId="4101059370" sldId="2147483648"/>
              <pc:sldLayoutMk cId="2817165031" sldId="2147483655"/>
              <ac:spMk id="22" creationId="{E7BEA386-21A5-4850-86B8-C968E0F52064}"/>
            </ac:spMkLst>
          </pc:spChg>
          <pc:spChg chg="mod">
            <ac:chgData name="Liu Edward" userId="409a1ca903c1ab3b" providerId="LiveId" clId="{4EE6986F-55DC-411A-B284-74707B2D2E88}" dt="2023-05-05T12:34:08.466" v="38" actId="207"/>
            <ac:spMkLst>
              <pc:docMk/>
              <pc:sldMasterMk cId="4101059370" sldId="2147483648"/>
              <pc:sldLayoutMk cId="2817165031" sldId="2147483655"/>
              <ac:spMk id="23" creationId="{FC231CB2-42F5-4BF9-A79C-65BEC423EE3F}"/>
            </ac:spMkLst>
          </pc:spChg>
          <pc:spChg chg="mod">
            <ac:chgData name="Liu Edward" userId="409a1ca903c1ab3b" providerId="LiveId" clId="{4EE6986F-55DC-411A-B284-74707B2D2E88}" dt="2023-05-05T12:34:08.466" v="38" actId="207"/>
            <ac:spMkLst>
              <pc:docMk/>
              <pc:sldMasterMk cId="4101059370" sldId="2147483648"/>
              <pc:sldLayoutMk cId="2817165031" sldId="2147483655"/>
              <ac:spMk id="24" creationId="{E8C5C15E-A09A-4E44-AEDB-D15F920AE4D4}"/>
            </ac:spMkLst>
          </pc:spChg>
          <pc:spChg chg="mod">
            <ac:chgData name="Liu Edward" userId="409a1ca903c1ab3b" providerId="LiveId" clId="{4EE6986F-55DC-411A-B284-74707B2D2E88}" dt="2023-05-05T12:34:08.466" v="38" actId="207"/>
            <ac:spMkLst>
              <pc:docMk/>
              <pc:sldMasterMk cId="4101059370" sldId="2147483648"/>
              <pc:sldLayoutMk cId="2817165031" sldId="2147483655"/>
              <ac:spMk id="25" creationId="{040D1985-BA82-4593-AB53-3E069FC3C670}"/>
            </ac:spMkLst>
          </pc:spChg>
          <pc:spChg chg="mod">
            <ac:chgData name="Liu Edward" userId="409a1ca903c1ab3b" providerId="LiveId" clId="{4EE6986F-55DC-411A-B284-74707B2D2E88}" dt="2023-05-05T12:34:08.466" v="38" actId="207"/>
            <ac:spMkLst>
              <pc:docMk/>
              <pc:sldMasterMk cId="4101059370" sldId="2147483648"/>
              <pc:sldLayoutMk cId="2817165031" sldId="2147483655"/>
              <ac:spMk id="33" creationId="{905D39AF-7E4C-4677-87CF-853508A1C0D9}"/>
            </ac:spMkLst>
          </pc:spChg>
          <pc:spChg chg="mod">
            <ac:chgData name="Liu Edward" userId="409a1ca903c1ab3b" providerId="LiveId" clId="{4EE6986F-55DC-411A-B284-74707B2D2E88}" dt="2023-05-05T12:34:08.466" v="38" actId="207"/>
            <ac:spMkLst>
              <pc:docMk/>
              <pc:sldMasterMk cId="4101059370" sldId="2147483648"/>
              <pc:sldLayoutMk cId="2817165031" sldId="2147483655"/>
              <ac:spMk id="34" creationId="{C8AC0FFB-BED8-4B21-A077-BA02B1C9F30D}"/>
            </ac:spMkLst>
          </pc:spChg>
          <pc:grpChg chg="del">
            <ac:chgData name="Liu Edward" userId="409a1ca903c1ab3b" providerId="LiveId" clId="{4EE6986F-55DC-411A-B284-74707B2D2E88}" dt="2023-05-05T12:32:06.292" v="24" actId="478"/>
            <ac:grpSpMkLst>
              <pc:docMk/>
              <pc:sldMasterMk cId="4101059370" sldId="2147483648"/>
              <pc:sldLayoutMk cId="2817165031" sldId="2147483655"/>
              <ac:grpSpMk id="21" creationId="{2B51C7E2-2E9E-4D62-813F-2CA05AC0B278}"/>
            </ac:grpSpMkLst>
          </pc:grpChg>
          <pc:picChg chg="del">
            <ac:chgData name="Liu Edward" userId="409a1ca903c1ab3b" providerId="LiveId" clId="{4EE6986F-55DC-411A-B284-74707B2D2E88}" dt="2023-05-05T12:29:17.202" v="1" actId="478"/>
            <ac:picMkLst>
              <pc:docMk/>
              <pc:sldMasterMk cId="4101059370" sldId="2147483648"/>
              <pc:sldLayoutMk cId="2817165031" sldId="2147483655"/>
              <ac:picMk id="3" creationId="{732C25EA-9F20-48C9-8F53-E41C3B90CDD1}"/>
            </ac:picMkLst>
          </pc:picChg>
          <pc:picChg chg="add mod ord modVis">
            <ac:chgData name="Liu Edward" userId="409a1ca903c1ab3b" providerId="LiveId" clId="{4EE6986F-55DC-411A-B284-74707B2D2E88}" dt="2023-05-05T12:30:42.349" v="16" actId="14429"/>
            <ac:picMkLst>
              <pc:docMk/>
              <pc:sldMasterMk cId="4101059370" sldId="2147483648"/>
              <pc:sldLayoutMk cId="2817165031" sldId="2147483655"/>
              <ac:picMk id="4" creationId="{2A0D4DEA-6FF9-4857-BBAF-03D446305CC7}"/>
            </ac:picMkLst>
          </pc:picChg>
          <pc:picChg chg="add del mod">
            <ac:chgData name="Liu Edward" userId="409a1ca903c1ab3b" providerId="LiveId" clId="{4EE6986F-55DC-411A-B284-74707B2D2E88}" dt="2023-05-05T12:32:00.231" v="23" actId="478"/>
            <ac:picMkLst>
              <pc:docMk/>
              <pc:sldMasterMk cId="4101059370" sldId="2147483648"/>
              <pc:sldLayoutMk cId="2817165031" sldId="2147483655"/>
              <ac:picMk id="7" creationId="{0C446038-F696-42AD-A90A-265FBC410DF4}"/>
            </ac:picMkLst>
          </pc:picChg>
          <pc:picChg chg="add mod">
            <ac:chgData name="Liu Edward" userId="409a1ca903c1ab3b" providerId="LiveId" clId="{4EE6986F-55DC-411A-B284-74707B2D2E88}" dt="2023-05-05T12:35:44.986" v="48" actId="14861"/>
            <ac:picMkLst>
              <pc:docMk/>
              <pc:sldMasterMk cId="4101059370" sldId="2147483648"/>
              <pc:sldLayoutMk cId="2817165031" sldId="2147483655"/>
              <ac:picMk id="10" creationId="{3923FED7-FFEC-4C70-805F-B0B05ADBEA17}"/>
            </ac:picMkLst>
          </pc:picChg>
        </pc:sldLayoutChg>
      </pc:sldMasterChg>
    </pc:docChg>
  </pc:docChgLst>
  <pc:docChgLst>
    <pc:chgData name="Han Gao" userId="62dac811f90c5fc6" providerId="LiveId" clId="{38199FB7-3E92-1640-96DC-C5E52E0E670D}"/>
    <pc:docChg chg="undo redo custSel addSld delSld modSld modMainMaster">
      <pc:chgData name="Han Gao" userId="62dac811f90c5fc6" providerId="LiveId" clId="{38199FB7-3E92-1640-96DC-C5E52E0E670D}" dt="2023-05-06T03:14:31.441" v="88" actId="2696"/>
      <pc:docMkLst>
        <pc:docMk/>
      </pc:docMkLst>
      <pc:sldChg chg="modSp mod">
        <pc:chgData name="Han Gao" userId="62dac811f90c5fc6" providerId="LiveId" clId="{38199FB7-3E92-1640-96DC-C5E52E0E670D}" dt="2023-05-06T03:08:56.295" v="62" actId="3064"/>
        <pc:sldMkLst>
          <pc:docMk/>
          <pc:sldMk cId="774546400" sldId="261"/>
        </pc:sldMkLst>
        <pc:spChg chg="mod">
          <ac:chgData name="Han Gao" userId="62dac811f90c5fc6" providerId="LiveId" clId="{38199FB7-3E92-1640-96DC-C5E52E0E670D}" dt="2023-05-06T03:08:40.399" v="60" actId="3064"/>
          <ac:spMkLst>
            <pc:docMk/>
            <pc:sldMk cId="774546400" sldId="261"/>
            <ac:spMk id="10" creationId="{F53535F9-8C4E-4D96-9AFE-B67B8C057DC9}"/>
          </ac:spMkLst>
        </pc:spChg>
        <pc:spChg chg="mod">
          <ac:chgData name="Han Gao" userId="62dac811f90c5fc6" providerId="LiveId" clId="{38199FB7-3E92-1640-96DC-C5E52E0E670D}" dt="2023-05-06T03:08:56.295" v="62" actId="3064"/>
          <ac:spMkLst>
            <pc:docMk/>
            <pc:sldMk cId="774546400" sldId="261"/>
            <ac:spMk id="11" creationId="{878D44EF-CF80-4985-B92F-7BC286BF7A1F}"/>
          </ac:spMkLst>
        </pc:spChg>
        <pc:spChg chg="mod">
          <ac:chgData name="Han Gao" userId="62dac811f90c5fc6" providerId="LiveId" clId="{38199FB7-3E92-1640-96DC-C5E52E0E670D}" dt="2023-05-06T03:08:56.295" v="62" actId="3064"/>
          <ac:spMkLst>
            <pc:docMk/>
            <pc:sldMk cId="774546400" sldId="261"/>
            <ac:spMk id="12" creationId="{24A2D543-75B8-4968-A213-48E017428A9B}"/>
          </ac:spMkLst>
        </pc:spChg>
        <pc:spChg chg="mod">
          <ac:chgData name="Han Gao" userId="62dac811f90c5fc6" providerId="LiveId" clId="{38199FB7-3E92-1640-96DC-C5E52E0E670D}" dt="2023-05-06T03:08:56.295" v="62" actId="3064"/>
          <ac:spMkLst>
            <pc:docMk/>
            <pc:sldMk cId="774546400" sldId="261"/>
            <ac:spMk id="13" creationId="{B2F0B196-6EE9-4892-A4D2-88854386AB34}"/>
          </ac:spMkLst>
        </pc:spChg>
        <pc:spChg chg="mod">
          <ac:chgData name="Han Gao" userId="62dac811f90c5fc6" providerId="LiveId" clId="{38199FB7-3E92-1640-96DC-C5E52E0E670D}" dt="2023-05-06T03:08:56.295" v="62" actId="3064"/>
          <ac:spMkLst>
            <pc:docMk/>
            <pc:sldMk cId="774546400" sldId="261"/>
            <ac:spMk id="14" creationId="{86F164FE-9EDE-4641-9055-819725D18CDA}"/>
          </ac:spMkLst>
        </pc:spChg>
        <pc:spChg chg="mod">
          <ac:chgData name="Han Gao" userId="62dac811f90c5fc6" providerId="LiveId" clId="{38199FB7-3E92-1640-96DC-C5E52E0E670D}" dt="2023-05-06T03:08:56.295" v="62" actId="3064"/>
          <ac:spMkLst>
            <pc:docMk/>
            <pc:sldMk cId="774546400" sldId="261"/>
            <ac:spMk id="15" creationId="{97EF5EFC-D0FA-4993-8D21-2F2D3699306E}"/>
          </ac:spMkLst>
        </pc:spChg>
        <pc:spChg chg="mod">
          <ac:chgData name="Han Gao" userId="62dac811f90c5fc6" providerId="LiveId" clId="{38199FB7-3E92-1640-96DC-C5E52E0E670D}" dt="2023-05-06T03:08:56.295" v="62" actId="3064"/>
          <ac:spMkLst>
            <pc:docMk/>
            <pc:sldMk cId="774546400" sldId="261"/>
            <ac:spMk id="16" creationId="{BFB905E3-70B1-4553-A31E-6F60B3ED1C1B}"/>
          </ac:spMkLst>
        </pc:spChg>
        <pc:spChg chg="mod">
          <ac:chgData name="Han Gao" userId="62dac811f90c5fc6" providerId="LiveId" clId="{38199FB7-3E92-1640-96DC-C5E52E0E670D}" dt="2023-05-06T03:08:56.295" v="62" actId="3064"/>
          <ac:spMkLst>
            <pc:docMk/>
            <pc:sldMk cId="774546400" sldId="261"/>
            <ac:spMk id="17" creationId="{E7A13F92-736E-45D9-8668-B1F1554090DD}"/>
          </ac:spMkLst>
        </pc:spChg>
      </pc:sldChg>
      <pc:sldChg chg="new del">
        <pc:chgData name="Han Gao" userId="62dac811f90c5fc6" providerId="LiveId" clId="{38199FB7-3E92-1640-96DC-C5E52E0E670D}" dt="2023-05-06T03:14:31.441" v="88" actId="2696"/>
        <pc:sldMkLst>
          <pc:docMk/>
          <pc:sldMk cId="3443341406" sldId="262"/>
        </pc:sldMkLst>
      </pc:sldChg>
      <pc:sldMasterChg chg="modSp modSldLayout">
        <pc:chgData name="Han Gao" userId="62dac811f90c5fc6" providerId="LiveId" clId="{38199FB7-3E92-1640-96DC-C5E52E0E670D}" dt="2023-05-06T03:14:01.401" v="87" actId="207"/>
        <pc:sldMasterMkLst>
          <pc:docMk/>
          <pc:sldMasterMk cId="4101059370" sldId="2147483648"/>
        </pc:sldMasterMkLst>
        <pc:sldLayoutChg chg="modSp mod">
          <pc:chgData name="Han Gao" userId="62dac811f90c5fc6" providerId="LiveId" clId="{38199FB7-3E92-1640-96DC-C5E52E0E670D}" dt="2023-05-06T03:14:01.401" v="87" actId="207"/>
          <pc:sldLayoutMkLst>
            <pc:docMk/>
            <pc:sldMasterMk cId="4101059370" sldId="2147483648"/>
            <pc:sldLayoutMk cId="2817165031" sldId="2147483655"/>
          </pc:sldLayoutMkLst>
          <pc:spChg chg="mod">
            <ac:chgData name="Han Gao" userId="62dac811f90c5fc6" providerId="LiveId" clId="{38199FB7-3E92-1640-96DC-C5E52E0E670D}" dt="2023-05-06T03:14:01.401" v="87" actId="207"/>
            <ac:spMkLst>
              <pc:docMk/>
              <pc:sldMasterMk cId="4101059370" sldId="2147483648"/>
              <pc:sldLayoutMk cId="2817165031" sldId="2147483655"/>
              <ac:spMk id="6" creationId="{D617E22C-070E-4DA8-9D85-7974846475C1}"/>
            </ac:spMkLst>
          </pc:spChg>
          <pc:spChg chg="mod">
            <ac:chgData name="Han Gao" userId="62dac811f90c5fc6" providerId="LiveId" clId="{38199FB7-3E92-1640-96DC-C5E52E0E670D}" dt="2023-05-06T03:09:40.580" v="64" actId="3064"/>
            <ac:spMkLst>
              <pc:docMk/>
              <pc:sldMasterMk cId="4101059370" sldId="2147483648"/>
              <pc:sldLayoutMk cId="2817165031" sldId="2147483655"/>
              <ac:spMk id="13" creationId="{DB759D1B-FB16-4307-B3AF-6D225F5EB879}"/>
            </ac:spMkLst>
          </pc:spChg>
          <pc:spChg chg="mod">
            <ac:chgData name="Han Gao" userId="62dac811f90c5fc6" providerId="LiveId" clId="{38199FB7-3E92-1640-96DC-C5E52E0E670D}" dt="2023-05-06T02:58:54.524" v="6" actId="207"/>
            <ac:spMkLst>
              <pc:docMk/>
              <pc:sldMasterMk cId="4101059370" sldId="2147483648"/>
              <pc:sldLayoutMk cId="2817165031" sldId="2147483655"/>
              <ac:spMk id="19" creationId="{57E2392D-3716-496C-9769-8DF2D8FB4228}"/>
            </ac:spMkLst>
          </pc:spChg>
          <pc:spChg chg="mod">
            <ac:chgData name="Han Gao" userId="62dac811f90c5fc6" providerId="LiveId" clId="{38199FB7-3E92-1640-96DC-C5E52E0E670D}" dt="2023-05-06T02:58:54.524" v="6" actId="207"/>
            <ac:spMkLst>
              <pc:docMk/>
              <pc:sldMasterMk cId="4101059370" sldId="2147483648"/>
              <pc:sldLayoutMk cId="2817165031" sldId="2147483655"/>
              <ac:spMk id="22" creationId="{E7BEA386-21A5-4850-86B8-C968E0F52064}"/>
            </ac:spMkLst>
          </pc:spChg>
          <pc:spChg chg="mod">
            <ac:chgData name="Han Gao" userId="62dac811f90c5fc6" providerId="LiveId" clId="{38199FB7-3E92-1640-96DC-C5E52E0E670D}" dt="2023-05-06T02:58:54.524" v="6" actId="207"/>
            <ac:spMkLst>
              <pc:docMk/>
              <pc:sldMasterMk cId="4101059370" sldId="2147483648"/>
              <pc:sldLayoutMk cId="2817165031" sldId="2147483655"/>
              <ac:spMk id="23" creationId="{FC231CB2-42F5-4BF9-A79C-65BEC423EE3F}"/>
            </ac:spMkLst>
          </pc:spChg>
          <pc:spChg chg="mod">
            <ac:chgData name="Han Gao" userId="62dac811f90c5fc6" providerId="LiveId" clId="{38199FB7-3E92-1640-96DC-C5E52E0E670D}" dt="2023-05-06T02:58:54.524" v="6" actId="207"/>
            <ac:spMkLst>
              <pc:docMk/>
              <pc:sldMasterMk cId="4101059370" sldId="2147483648"/>
              <pc:sldLayoutMk cId="2817165031" sldId="2147483655"/>
              <ac:spMk id="24" creationId="{E8C5C15E-A09A-4E44-AEDB-D15F920AE4D4}"/>
            </ac:spMkLst>
          </pc:spChg>
          <pc:spChg chg="mod">
            <ac:chgData name="Han Gao" userId="62dac811f90c5fc6" providerId="LiveId" clId="{38199FB7-3E92-1640-96DC-C5E52E0E670D}" dt="2023-05-06T02:58:54.524" v="6" actId="207"/>
            <ac:spMkLst>
              <pc:docMk/>
              <pc:sldMasterMk cId="4101059370" sldId="2147483648"/>
              <pc:sldLayoutMk cId="2817165031" sldId="2147483655"/>
              <ac:spMk id="25" creationId="{040D1985-BA82-4593-AB53-3E069FC3C670}"/>
            </ac:spMkLst>
          </pc:spChg>
          <pc:spChg chg="mod">
            <ac:chgData name="Han Gao" userId="62dac811f90c5fc6" providerId="LiveId" clId="{38199FB7-3E92-1640-96DC-C5E52E0E670D}" dt="2023-05-06T02:58:54.524" v="6" actId="207"/>
            <ac:spMkLst>
              <pc:docMk/>
              <pc:sldMasterMk cId="4101059370" sldId="2147483648"/>
              <pc:sldLayoutMk cId="2817165031" sldId="2147483655"/>
              <ac:spMk id="33" creationId="{905D39AF-7E4C-4677-87CF-853508A1C0D9}"/>
            </ac:spMkLst>
          </pc:spChg>
          <pc:spChg chg="mod">
            <ac:chgData name="Han Gao" userId="62dac811f90c5fc6" providerId="LiveId" clId="{38199FB7-3E92-1640-96DC-C5E52E0E670D}" dt="2023-05-06T02:58:54.524" v="6" actId="207"/>
            <ac:spMkLst>
              <pc:docMk/>
              <pc:sldMasterMk cId="4101059370" sldId="2147483648"/>
              <pc:sldLayoutMk cId="2817165031" sldId="2147483655"/>
              <ac:spMk id="34" creationId="{C8AC0FFB-BED8-4B21-A077-BA02B1C9F30D}"/>
            </ac:spMkLst>
          </pc:spChg>
          <pc:picChg chg="mod">
            <ac:chgData name="Han Gao" userId="62dac811f90c5fc6" providerId="LiveId" clId="{38199FB7-3E92-1640-96DC-C5E52E0E670D}" dt="2023-05-06T03:13:35.023" v="86" actId="1038"/>
            <ac:picMkLst>
              <pc:docMk/>
              <pc:sldMasterMk cId="4101059370" sldId="2147483648"/>
              <pc:sldLayoutMk cId="2817165031" sldId="2147483655"/>
              <ac:picMk id="10" creationId="{3923FED7-FFEC-4C70-805F-B0B05ADBEA17}"/>
            </ac:picMkLst>
          </pc:picChg>
        </pc:sldLayoutChg>
      </pc:sldMasterChg>
    </pc:docChg>
  </pc:docChgLst>
  <pc:docChgLst>
    <pc:chgData name="Liu Edward" userId="409a1ca903c1ab3b" providerId="LiveId" clId="{DBA279D4-5279-4C8F-BF8D-D5B8F443FDE2}"/>
    <pc:docChg chg="undo custSel modMainMaster">
      <pc:chgData name="Liu Edward" userId="409a1ca903c1ab3b" providerId="LiveId" clId="{DBA279D4-5279-4C8F-BF8D-D5B8F443FDE2}" dt="2023-03-28T10:48:32.529" v="21" actId="1076"/>
      <pc:docMkLst>
        <pc:docMk/>
      </pc:docMkLst>
      <pc:sldMasterChg chg="modSldLayout">
        <pc:chgData name="Liu Edward" userId="409a1ca903c1ab3b" providerId="LiveId" clId="{DBA279D4-5279-4C8F-BF8D-D5B8F443FDE2}" dt="2023-03-28T10:48:32.529" v="21" actId="1076"/>
        <pc:sldMasterMkLst>
          <pc:docMk/>
          <pc:sldMasterMk cId="4101059370" sldId="2147483648"/>
        </pc:sldMasterMkLst>
        <pc:sldLayoutChg chg="addSp delSp modSp mod">
          <pc:chgData name="Liu Edward" userId="409a1ca903c1ab3b" providerId="LiveId" clId="{DBA279D4-5279-4C8F-BF8D-D5B8F443FDE2}" dt="2023-03-28T10:48:32.529" v="21" actId="1076"/>
          <pc:sldLayoutMkLst>
            <pc:docMk/>
            <pc:sldMasterMk cId="4101059370" sldId="2147483648"/>
            <pc:sldLayoutMk cId="2817165031" sldId="2147483655"/>
          </pc:sldLayoutMkLst>
          <pc:spChg chg="mod">
            <ac:chgData name="Liu Edward" userId="409a1ca903c1ab3b" providerId="LiveId" clId="{DBA279D4-5279-4C8F-BF8D-D5B8F443FDE2}" dt="2023-03-28T10:48:32.529" v="21" actId="1076"/>
            <ac:spMkLst>
              <pc:docMk/>
              <pc:sldMasterMk cId="4101059370" sldId="2147483648"/>
              <pc:sldLayoutMk cId="2817165031" sldId="2147483655"/>
              <ac:spMk id="6" creationId="{D617E22C-070E-4DA8-9D85-7974846475C1}"/>
            </ac:spMkLst>
          </pc:spChg>
          <pc:picChg chg="add del mod">
            <ac:chgData name="Liu Edward" userId="409a1ca903c1ab3b" providerId="LiveId" clId="{DBA279D4-5279-4C8F-BF8D-D5B8F443FDE2}" dt="2023-03-28T10:48:30.059" v="20" actId="1076"/>
            <ac:picMkLst>
              <pc:docMk/>
              <pc:sldMasterMk cId="4101059370" sldId="2147483648"/>
              <pc:sldLayoutMk cId="2817165031" sldId="2147483655"/>
              <ac:picMk id="3" creationId="{732C25EA-9F20-48C9-8F53-E41C3B90CDD1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Bio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A0D4DEA-6FF9-4857-BBAF-03D446305C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7"/>
            <a:ext cx="12192000" cy="6857825"/>
          </a:xfrm>
          <a:prstGeom prst="rect">
            <a:avLst/>
          </a:prstGeom>
        </p:spPr>
      </p:pic>
      <p:sp>
        <p:nvSpPr>
          <p:cNvPr id="6" name="矩形 7">
            <a:extLst>
              <a:ext uri="{FF2B5EF4-FFF2-40B4-BE49-F238E27FC236}">
                <a16:creationId xmlns:a16="http://schemas.microsoft.com/office/drawing/2014/main" xmlns="" id="{D617E22C-070E-4DA8-9D85-7974846475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alpha val="40000"/>
                </a:schemeClr>
              </a:gs>
              <a:gs pos="100000">
                <a:schemeClr val="tx2">
                  <a:lumMod val="50000"/>
                  <a:alpha val="9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" name="图片 10">
            <a:extLst>
              <a:ext uri="{FF2B5EF4-FFF2-40B4-BE49-F238E27FC236}">
                <a16:creationId xmlns:a16="http://schemas.microsoft.com/office/drawing/2014/main" xmlns="" id="{138B1BE9-E593-43DA-98E8-3721B44DEE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07017" y="1009795"/>
            <a:ext cx="428786" cy="360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DB759D1B-FB16-4307-B3AF-6D225F5EB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6000" y="1872202"/>
            <a:ext cx="7265367" cy="10745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kumimoji="1" lang="en-US" sz="32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type the title of your article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57E2392D-3716-496C-9769-8DF2D8FB42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5438" y="4229101"/>
            <a:ext cx="5141912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xmlns="" id="{E7BEA386-21A5-4850-86B8-C968E0F520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5438" y="4439388"/>
            <a:ext cx="5141912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Affiliation</a:t>
            </a:r>
            <a:endParaRPr lang="en-US" dirty="0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xmlns="" id="{FC231CB2-42F5-4BF9-A79C-65BEC423EE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5438" y="4652127"/>
            <a:ext cx="5141912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Email</a:t>
            </a:r>
            <a:endParaRPr lang="en-US" dirty="0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xmlns="" id="{E8C5C15E-A09A-4E44-AEDB-D15F920AE4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5438" y="5119602"/>
            <a:ext cx="5141912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xmlns="" id="{040D1985-BA82-4593-AB53-3E069FC3C6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5438" y="5329889"/>
            <a:ext cx="5141912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Affiliation</a:t>
            </a:r>
            <a:endParaRPr lang="en-US" dirty="0"/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xmlns="" id="{905D39AF-7E4C-4677-87CF-853508A1C0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96000" y="5800915"/>
            <a:ext cx="5141912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xmlns="" id="{C8AC0FFB-BED8-4B21-A077-BA02B1C9F3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96000" y="6011202"/>
            <a:ext cx="5141912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Affiliation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923FED7-FFEC-4C70-805F-B0B05ADBEA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10826495" y="5486049"/>
            <a:ext cx="775511" cy="72673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2817165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34C38037-8AD6-F84A-B64A-4B31572FD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6DD8C0E-BB33-1047-81E4-474E34265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1455E15-E43A-C54A-9E08-291F53466C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59AE-BED1-7549-95C3-EBB2A499DC0C}" type="datetimeFigureOut">
              <a:rPr kumimoji="1" lang="zh-CN" altLang="en-US" smtClean="0"/>
              <a:pPr/>
              <a:t>2023/5/6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851959D-08DB-C64C-A9C9-4FC2DE4E2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B298D50-B507-E848-9772-4D57A0827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7B7BC-588F-534C-A287-2D4F720E2776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0105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xmlns="" id="{F53535F9-8C4E-4D96-9AFE-B67B8C057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878D44EF-CF80-4985-B92F-7BC286BF7A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wrap="none">
            <a:noAutofit/>
          </a:bodyPr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24A2D543-75B8-4968-A213-48E017428A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wrap="none">
            <a:noAutofit/>
          </a:bodyPr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B2F0B196-6EE9-4892-A4D2-88854386AB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wrap="none">
            <a:noAutofit/>
          </a:bodyPr>
          <a:lstStyle/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86F164FE-9EDE-4641-9055-819725D18C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wrap="none">
            <a:noAutofit/>
          </a:bodyPr>
          <a:lstStyle/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97EF5EFC-D0FA-4993-8D21-2F2D369930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wrap="none">
            <a:noAutofit/>
          </a:bodyPr>
          <a:lstStyle/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BFB905E3-70B1-4553-A31E-6F60B3ED1C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wrap="none">
            <a:noAutofit/>
          </a:bodyPr>
          <a:lstStyle/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E7A13F92-736E-45D9-8668-B1F1554090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wrap="non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4546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0</Words>
  <Application>Microsoft Macintosh PowerPoint</Application>
  <PresentationFormat>自定义</PresentationFormat>
  <Paragraphs>0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主题​​</vt:lpstr>
      <vt:lpstr>幻灯片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11291</cp:lastModifiedBy>
  <cp:revision>11</cp:revision>
  <dcterms:created xsi:type="dcterms:W3CDTF">2021-07-01T06:28:28Z</dcterms:created>
  <dcterms:modified xsi:type="dcterms:W3CDTF">2023-05-06T06:51:38Z</dcterms:modified>
</cp:coreProperties>
</file>